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95EC17F-3D41-4043-BEBC-4BEE61F6C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4738" y="472465"/>
            <a:ext cx="7222895" cy="1325726"/>
          </a:xfrm>
        </p:spPr>
        <p:txBody>
          <a:bodyPr/>
          <a:lstStyle/>
          <a:p>
            <a:pPr algn="ctr"/>
            <a:r>
              <a:rPr lang="th-TH" dirty="0">
                <a:solidFill>
                  <a:srgbClr val="002060"/>
                </a:solidFill>
                <a:latin typeface="JS Toomtam" panose="02000000000000000000" pitchFamily="2" charset="-34"/>
                <a:cs typeface="JS Toomtam" panose="02000000000000000000" pitchFamily="2" charset="-34"/>
              </a:rPr>
              <a:t>ที่อ่านหนังสือท้องถิ่น รักการอ่าน</a:t>
            </a:r>
            <a:br>
              <a:rPr lang="th-TH" dirty="0">
                <a:solidFill>
                  <a:srgbClr val="002060"/>
                </a:solidFill>
                <a:latin typeface="JS Toomtam" panose="02000000000000000000" pitchFamily="2" charset="-34"/>
                <a:cs typeface="JS Toomtam" panose="02000000000000000000" pitchFamily="2" charset="-34"/>
              </a:rPr>
            </a:br>
            <a:r>
              <a:rPr lang="th-TH" sz="4400" dirty="0">
                <a:solidFill>
                  <a:srgbClr val="002060"/>
                </a:solidFill>
                <a:latin typeface="JS Toomtam" panose="02000000000000000000" pitchFamily="2" charset="-34"/>
                <a:cs typeface="JS Toomtam" panose="02000000000000000000" pitchFamily="2" charset="-34"/>
              </a:rPr>
              <a:t>องค์การบริหารส่วนตำบลเวียงห้าว</a:t>
            </a:r>
            <a:endParaRPr lang="en-US" dirty="0">
              <a:solidFill>
                <a:srgbClr val="002060"/>
              </a:solidFill>
              <a:latin typeface="JS Toomtam" panose="02000000000000000000" pitchFamily="2" charset="-34"/>
              <a:cs typeface="JS Toomtam" panose="02000000000000000000" pitchFamily="2" charset="-34"/>
            </a:endParaRP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C5213751-A144-43EE-8C14-C492077849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92086" y="1842765"/>
            <a:ext cx="7125439" cy="3621707"/>
          </a:xfrm>
          <a:solidFill>
            <a:schemeClr val="accent2">
              <a:lumMod val="40000"/>
              <a:lumOff val="60000"/>
            </a:schemeClr>
          </a:solidFill>
          <a:ln w="76200">
            <a:solidFill>
              <a:srgbClr val="D60093"/>
            </a:solidFill>
          </a:ln>
        </p:spPr>
        <p:txBody>
          <a:bodyPr>
            <a:normAutofit/>
          </a:bodyPr>
          <a:lstStyle/>
          <a:p>
            <a:pPr algn="ctr"/>
            <a:r>
              <a:rPr lang="th-TH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JS Toomtam" panose="02000000000000000000" pitchFamily="2" charset="-34"/>
                <a:cs typeface="JS Toomtam" panose="02000000000000000000" pitchFamily="2" charset="-34"/>
              </a:rPr>
              <a:t>องค์การบริหารส่วนตำบลเวียงห้าว </a:t>
            </a:r>
            <a:r>
              <a:rPr lang="th-TH" sz="28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JS Toomtam" panose="02000000000000000000" pitchFamily="2" charset="-34"/>
                <a:cs typeface="JS Toomtam" panose="02000000000000000000" pitchFamily="2" charset="-34"/>
              </a:rPr>
              <a:t>ขอเชิญชวนร่วมบริจาคหนังสือ </a:t>
            </a:r>
            <a:r>
              <a:rPr lang="th-TH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JS Toomtam" panose="02000000000000000000" pitchFamily="2" charset="-34"/>
                <a:cs typeface="JS Toomtam" panose="02000000000000000000" pitchFamily="2" charset="-34"/>
              </a:rPr>
              <a:t>กับกิจกรรม</a:t>
            </a:r>
          </a:p>
          <a:p>
            <a:pPr algn="ctr"/>
            <a:r>
              <a:rPr lang="th-TH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JS Toomtam" panose="02000000000000000000" pitchFamily="2" charset="-34"/>
                <a:cs typeface="JS Toomtam" panose="02000000000000000000" pitchFamily="2" charset="-34"/>
              </a:rPr>
              <a:t> 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JS Toomtam" panose="02000000000000000000" pitchFamily="2" charset="-34"/>
                <a:cs typeface="JS Toomtam" panose="02000000000000000000" pitchFamily="2" charset="-34"/>
              </a:rPr>
              <a:t>“</a:t>
            </a:r>
            <a:r>
              <a:rPr lang="th-TH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JS Toomtam" panose="02000000000000000000" pitchFamily="2" charset="-34"/>
                <a:cs typeface="JS Toomtam" panose="02000000000000000000" pitchFamily="2" charset="-34"/>
              </a:rPr>
              <a:t>ที่อ่านหนังสือ ท้องถิ่นรักการอ่าน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JS Toomtam" panose="02000000000000000000" pitchFamily="2" charset="-34"/>
                <a:cs typeface="JS Toomtam" panose="02000000000000000000" pitchFamily="2" charset="-34"/>
              </a:rPr>
              <a:t>” </a:t>
            </a:r>
          </a:p>
          <a:p>
            <a:pPr algn="ctr"/>
            <a:r>
              <a:rPr lang="th-TH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JS Toomtam" panose="02000000000000000000" pitchFamily="2" charset="-34"/>
                <a:cs typeface="JS Toomtam" panose="02000000000000000000" pitchFamily="2" charset="-34"/>
              </a:rPr>
              <a:t>รับบริจาคหนังสือดี หนังสือใหม่ หนังสือที่ท่านไม่ใช้แล้ว </a:t>
            </a:r>
          </a:p>
          <a:p>
            <a:pPr algn="ctr"/>
            <a:r>
              <a:rPr lang="th-TH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JS Toomtam" panose="02000000000000000000" pitchFamily="2" charset="-34"/>
                <a:cs typeface="JS Toomtam" panose="02000000000000000000" pitchFamily="2" charset="-34"/>
              </a:rPr>
              <a:t>สามารถนำมาบริจาคได้ที่กองการศึกษา ศาสนาและวัฒนธรรม องค์การบริหารส่วนตำบลเวียงห้าว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JS Toomtam" panose="02000000000000000000" pitchFamily="2" charset="-34"/>
              <a:cs typeface="JS Toomtam" panose="02000000000000000000" pitchFamily="2" charset="-34"/>
            </a:endParaRPr>
          </a:p>
        </p:txBody>
      </p:sp>
      <p:cxnSp>
        <p:nvCxnSpPr>
          <p:cNvPr id="5" name="ตัวเชื่อมต่อตรง 4">
            <a:extLst>
              <a:ext uri="{FF2B5EF4-FFF2-40B4-BE49-F238E27FC236}">
                <a16:creationId xmlns:a16="http://schemas.microsoft.com/office/drawing/2014/main" id="{71172B1F-D7E0-4189-8304-08330138712E}"/>
              </a:ext>
            </a:extLst>
          </p:cNvPr>
          <p:cNvCxnSpPr/>
          <p:nvPr/>
        </p:nvCxnSpPr>
        <p:spPr>
          <a:xfrm>
            <a:off x="1076178" y="1032378"/>
            <a:ext cx="6805247" cy="0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28327AFD-225A-46AF-AE91-A79EAD9D20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633" y="17585"/>
            <a:ext cx="1780606" cy="1780606"/>
          </a:xfrm>
          <a:prstGeom prst="rect">
            <a:avLst/>
          </a:prstGeom>
        </p:spPr>
      </p:pic>
      <p:pic>
        <p:nvPicPr>
          <p:cNvPr id="15" name="รูปภาพ 14">
            <a:extLst>
              <a:ext uri="{FF2B5EF4-FFF2-40B4-BE49-F238E27FC236}">
                <a16:creationId xmlns:a16="http://schemas.microsoft.com/office/drawing/2014/main" id="{00821647-459D-4EAE-9FA6-8728696D1F8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145" r="5850"/>
          <a:stretch/>
        </p:blipFill>
        <p:spPr>
          <a:xfrm>
            <a:off x="585785" y="2146811"/>
            <a:ext cx="2448359" cy="4077832"/>
          </a:xfrm>
          <a:prstGeom prst="rect">
            <a:avLst/>
          </a:prstGeom>
        </p:spPr>
      </p:pic>
      <p:pic>
        <p:nvPicPr>
          <p:cNvPr id="17" name="รูปภาพ 16">
            <a:extLst>
              <a:ext uri="{FF2B5EF4-FFF2-40B4-BE49-F238E27FC236}">
                <a16:creationId xmlns:a16="http://schemas.microsoft.com/office/drawing/2014/main" id="{55A27C68-89CD-4435-93C5-525958C97C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6567" y="5591287"/>
            <a:ext cx="3237848" cy="1266713"/>
          </a:xfrm>
          <a:prstGeom prst="rect">
            <a:avLst/>
          </a:prstGeom>
        </p:spPr>
      </p:pic>
      <p:sp>
        <p:nvSpPr>
          <p:cNvPr id="18" name="กล่องข้อความ 17">
            <a:extLst>
              <a:ext uri="{FF2B5EF4-FFF2-40B4-BE49-F238E27FC236}">
                <a16:creationId xmlns:a16="http://schemas.microsoft.com/office/drawing/2014/main" id="{56D45B2D-0F53-414E-9FA3-7F6F0C21CCFC}"/>
              </a:ext>
            </a:extLst>
          </p:cNvPr>
          <p:cNvSpPr txBox="1"/>
          <p:nvPr/>
        </p:nvSpPr>
        <p:spPr>
          <a:xfrm>
            <a:off x="9097936" y="5910349"/>
            <a:ext cx="2611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800" b="1" dirty="0">
                <a:latin typeface="# BANGLIKOSANA@POHCHANG" panose="00000400000000000000" pitchFamily="2" charset="2"/>
              </a:rPr>
              <a:t>053-721022 ต่อ 18</a:t>
            </a:r>
            <a:endParaRPr lang="en-US" sz="2800" b="1" dirty="0">
              <a:latin typeface="# BANGLIKOSANA@POHCHANG" panose="000004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4769332"/>
      </p:ext>
    </p:extLst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</TotalTime>
  <Words>62</Words>
  <Application>Microsoft Office PowerPoint</Application>
  <PresentationFormat>แบบจอกว้าง</PresentationFormat>
  <Paragraphs>6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# BANGLIKOSANA@POHCHANG</vt:lpstr>
      <vt:lpstr>Arial</vt:lpstr>
      <vt:lpstr>JS Toomtam</vt:lpstr>
      <vt:lpstr>Trebuchet MS</vt:lpstr>
      <vt:lpstr>Wingdings 3</vt:lpstr>
      <vt:lpstr>เหลี่ยมเพชร</vt:lpstr>
      <vt:lpstr>ที่อ่านหนังสือท้องถิ่น รักการอ่าน องค์การบริหารส่วนตำบลเวียงห้าว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ที่อ่านหนังสือท้องถิ่น รักการอ่าน องค์การบริหารส่วนตำบลเวียงห้าว</dc:title>
  <dc:creator>admin</dc:creator>
  <cp:lastModifiedBy>admin</cp:lastModifiedBy>
  <cp:revision>3</cp:revision>
  <dcterms:created xsi:type="dcterms:W3CDTF">2021-06-30T06:54:15Z</dcterms:created>
  <dcterms:modified xsi:type="dcterms:W3CDTF">2021-06-30T07:13:00Z</dcterms:modified>
</cp:coreProperties>
</file>